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63" r:id="rId6"/>
    <p:sldId id="264" r:id="rId7"/>
    <p:sldId id="265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B198F-CE51-4E2A-AD23-71CC249832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1F8432-54DD-4DC5-8FC9-AEF522316A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826327-A8A1-4B46-B22D-331C4F994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3A43B-67BA-4AA1-893D-BA7F5355A09E}" type="datetimeFigureOut">
              <a:rPr lang="en-GB" smtClean="0"/>
              <a:t>01/09/2023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A5110F-4762-4320-93E2-C5FC6C215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9B2BF2-9B23-48F6-A3C4-DBE2B2661D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BA6EA-9552-4536-BD60-C3826BE645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02647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81C548-F7A3-4DF4-8F39-620FFF140E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F180B59-4D64-45FC-8584-6CCC3D1B2A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F0DFDE-4195-4F56-B46F-7B9766E0C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3A43B-67BA-4AA1-893D-BA7F5355A09E}" type="datetimeFigureOut">
              <a:rPr lang="en-GB" smtClean="0"/>
              <a:t>01/09/2023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E13734-0E46-4707-8337-37A6F6D5F2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7D6D73-E303-4BC8-8981-8B8CE20C6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BA6EA-9552-4536-BD60-C3826BE645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87921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5B8AB6C-A752-4681-B7C0-2D59FFFF70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2CD30CD-56A1-4562-96B5-86695C595E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2AD31A-C1F7-4EDE-A77D-629A9B20D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3A43B-67BA-4AA1-893D-BA7F5355A09E}" type="datetimeFigureOut">
              <a:rPr lang="en-GB" smtClean="0"/>
              <a:t>01/09/2023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F4C2AB-B89F-45BB-868C-73E0EE5DF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1BE287-FEC5-4CB4-9FAE-2D06625C0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BA6EA-9552-4536-BD60-C3826BE645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3096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372032-C8AB-4079-99E0-97927DFA3C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310CE3-3057-48A8-AECA-3A0A9DF1F3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FE2BA1-352C-40DD-8C79-506011040B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3A43B-67BA-4AA1-893D-BA7F5355A09E}" type="datetimeFigureOut">
              <a:rPr lang="en-GB" smtClean="0"/>
              <a:t>01/09/2023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BD2F3E-4D17-4CDE-8ED6-091CB06AB2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06C412-B8CC-4B25-8A9E-E4DF609503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BA6EA-9552-4536-BD60-C3826BE645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31707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1BC0C1-F41D-4615-B89A-91C366B52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529CB1-523B-42C1-99FC-A02C63FBC5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CBCD92-2B1B-4320-9794-AD788351DB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3A43B-67BA-4AA1-893D-BA7F5355A09E}" type="datetimeFigureOut">
              <a:rPr lang="en-GB" smtClean="0"/>
              <a:t>01/09/2023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748A28-BB90-447D-A356-04A3A8FC96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7FE32A-3A13-4751-ACD2-1FE7E5E25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BA6EA-9552-4536-BD60-C3826BE645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1478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EB071B-8756-4531-BE81-286F1DFCD4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B0A7E-FF4B-4A11-92FA-037ED55406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19BDE1-57B7-4DD9-AE71-78A9EAE4DA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A89824-D538-42B2-BE6D-C48643D399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3A43B-67BA-4AA1-893D-BA7F5355A09E}" type="datetimeFigureOut">
              <a:rPr lang="en-GB" smtClean="0"/>
              <a:t>01/09/2023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246D10-6CD3-4E5F-8ADA-F4F1F2760C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1D94EA-6A2A-4007-B7CD-F692D43E8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BA6EA-9552-4536-BD60-C3826BE645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1334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37DD4E-B18D-41F3-8709-9BC9FAB21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38DC64-3DBC-4AED-B9F0-7833681E1D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A28D9F-89DE-450A-8430-FED5C0A98F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1345D73-C10C-4247-A250-449411D3F3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A1EA529-2827-48BF-8E20-D3E21E7A287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5BE72DE-F5C6-4904-BC5C-0CF8D6BA4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3A43B-67BA-4AA1-893D-BA7F5355A09E}" type="datetimeFigureOut">
              <a:rPr lang="en-GB" smtClean="0"/>
              <a:t>01/09/2023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29813EA-1E2C-4007-8C2B-FD39F324F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CE714C7-1DFF-45A0-B4CE-488A0808D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BA6EA-9552-4536-BD60-C3826BE645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5639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77A8B-AEDB-41FE-9960-3A7762ABDE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803475F-9BF9-4A34-A492-8D84C20A15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3A43B-67BA-4AA1-893D-BA7F5355A09E}" type="datetimeFigureOut">
              <a:rPr lang="en-GB" smtClean="0"/>
              <a:t>01/09/2023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A65B97-2D04-4142-89CD-22B3FF50D6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4D172B9-8FB9-4E82-BF93-401DD1A6B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BA6EA-9552-4536-BD60-C3826BE645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2460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3FE0470-AB80-4E1C-B4F4-B0637A0D5E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3A43B-67BA-4AA1-893D-BA7F5355A09E}" type="datetimeFigureOut">
              <a:rPr lang="en-GB" smtClean="0"/>
              <a:t>01/09/2023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F3C2112-DB85-48AC-B25C-7A031360EE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AAD0B9-D61A-4C8C-8254-7B520B49A3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BA6EA-9552-4536-BD60-C3826BE645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6440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CAA94-09C2-484E-A6F1-198B1D2987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D3A7A4-D6C5-4164-A53A-63D93DD0B7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129CEA-FBA3-4EDD-B1E9-B7BC5D2E65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87F688-60A6-4F65-8778-3BB85E58ED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3A43B-67BA-4AA1-893D-BA7F5355A09E}" type="datetimeFigureOut">
              <a:rPr lang="en-GB" smtClean="0"/>
              <a:t>01/09/2023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D90E1E-6F9F-488E-90DE-C04B3B4302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915890-C8B2-4712-9A05-FD39D3F458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BA6EA-9552-4536-BD60-C3826BE645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0837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88113D-1DE6-4802-B8DB-CAD15F3B2C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E080B1D-F916-43BD-A9E6-9BD110AABB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C520D1-639F-4222-9F3A-B9B862D45B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30A5DB-914D-49E6-B2DC-7212555001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3A43B-67BA-4AA1-893D-BA7F5355A09E}" type="datetimeFigureOut">
              <a:rPr lang="en-GB" smtClean="0"/>
              <a:t>01/09/2023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02CB69-A526-4DF7-9F08-E1F570667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4A9D8F-BB3F-4C3B-9F60-FC265AFE7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BA6EA-9552-4536-BD60-C3826BE645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1209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8D792D5-C0D8-4782-AD4D-F31BAE837A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36C50E-FF98-4791-852E-C4CBF3D5A0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EB58BC-29D6-4CD6-A29A-26C63A0830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73A43B-67BA-4AA1-893D-BA7F5355A09E}" type="datetimeFigureOut">
              <a:rPr lang="en-GB" smtClean="0"/>
              <a:t>01/09/2023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097C64-E0AA-42C2-A8B5-A4D897968A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96D43D-112E-468D-ADDE-F844CD93F5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9BA6EA-9552-4536-BD60-C3826BE645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4899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CD0A403-9ED5-4684-8A54-08E6A0A832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8511" y="0"/>
            <a:ext cx="69149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8173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871C51F-7BF6-4DD8-99B8-B721B0636A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9015" y="0"/>
            <a:ext cx="69339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8644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DB090EA-5DD3-4055-9295-26278547ED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1020" y="0"/>
            <a:ext cx="79699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4687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C7C8796-D1E8-4465-B0BA-A5133F83EE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9749" y="0"/>
            <a:ext cx="71725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6018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345534C-B26E-4C43-8EAF-017284EB8E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4207" y="0"/>
            <a:ext cx="70235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3211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88DB128-8219-47F6-95A1-DDBEDF634B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379" y="0"/>
            <a:ext cx="64012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1336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1CDB7EB-4CA1-4BAD-82F4-04C975DD61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9138" y="0"/>
            <a:ext cx="707372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0788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1741</TotalTime>
  <Words>0</Words>
  <Application>Microsoft Office PowerPoint</Application>
  <PresentationFormat>Widescreen</PresentationFormat>
  <Paragraphs>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Klász Viki</dc:creator>
  <cp:lastModifiedBy>Klász Viki</cp:lastModifiedBy>
  <cp:revision>6</cp:revision>
  <dcterms:created xsi:type="dcterms:W3CDTF">2023-08-28T08:48:02Z</dcterms:created>
  <dcterms:modified xsi:type="dcterms:W3CDTF">2023-09-01T13:59:31Z</dcterms:modified>
</cp:coreProperties>
</file>